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theme/theme2.xml" ContentType="application/vnd.openxmlformats-officedocument.them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2" r:id="rId1"/>
  </p:sldMasterIdLst>
  <p:handoutMasterIdLst>
    <p:handoutMasterId r:id="rId4"/>
  </p:handoutMasterIdLst>
  <p:sldIdLst>
    <p:sldId id="256" r:id="rId2"/>
    <p:sldId id="257" r:id="rId3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52B69"/>
    <a:srgbClr val="2A74BC"/>
    <a:srgbClr val="26348B"/>
    <a:srgbClr val="2D9EE4"/>
    <a:srgbClr val="F7941D"/>
    <a:srgbClr val="BD1B2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6877"/>
    <p:restoredTop sz="94802"/>
  </p:normalViewPr>
  <p:slideViewPr>
    <p:cSldViewPr snapToGrid="0" snapToObjects="1">
      <p:cViewPr varScale="1">
        <p:scale>
          <a:sx n="191" d="100"/>
          <a:sy n="191" d="100"/>
        </p:scale>
        <p:origin x="432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109" d="100"/>
          <a:sy n="109" d="100"/>
        </p:scale>
        <p:origin x="3176" y="17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11" Type="http://schemas.openxmlformats.org/officeDocument/2006/relationships/customXml" Target="../customXml/item3.xml"/><Relationship Id="rId5" Type="http://schemas.openxmlformats.org/officeDocument/2006/relationships/presProps" Target="presProps.xml"/><Relationship Id="rId10" Type="http://schemas.openxmlformats.org/officeDocument/2006/relationships/customXml" Target="../customXml/item2.xml"/><Relationship Id="rId4" Type="http://schemas.openxmlformats.org/officeDocument/2006/relationships/handoutMaster" Target="handoutMasters/handoutMaster1.xml"/><Relationship Id="rId9" Type="http://schemas.openxmlformats.org/officeDocument/2006/relationships/customXml" Target="../customXml/item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E6FE5D3E-A7E0-9A42-AADD-98336FAE2B3B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811BE95-7D29-8549-B204-7B854BCAF1DC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95DCB13-F7D5-B348-A9B8-1EAB3CE5A35B}" type="datetimeFigureOut">
              <a:rPr lang="en-US" smtClean="0"/>
              <a:t>8/5/24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F328BBF-600A-624C-A7B3-546765368D36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207FB86-D056-C344-9122-A9B8DF62C79A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326E44F-0E5C-DE44-B9BB-6913A626DE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392734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4379" y="1225013"/>
            <a:ext cx="8861339" cy="1790700"/>
          </a:xfrm>
        </p:spPr>
        <p:txBody>
          <a:bodyPr anchor="b"/>
          <a:lstStyle>
            <a:lvl1pPr algn="l"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4379" y="3084769"/>
            <a:ext cx="8861339" cy="890169"/>
          </a:xfrm>
        </p:spPr>
        <p:txBody>
          <a:bodyPr/>
          <a:lstStyle>
            <a:lvl1pPr marL="0" indent="0" algn="l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D219188A-EC5E-3C44-B1C6-FF48E89A88C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586039" y="4719379"/>
            <a:ext cx="4539631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17691201-DE25-444E-A8DB-C83CB4BAFF0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239316" y="4719379"/>
            <a:ext cx="324788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9C90CE-72FC-0846-A0BE-D6C9A242BF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92679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065604" y="142040"/>
            <a:ext cx="1401081" cy="4203382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4380" y="142041"/>
            <a:ext cx="5831600" cy="4203382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9C90CE-72FC-0846-A0BE-D6C9A242BF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2636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9C90CE-72FC-0846-A0BE-D6C9A242BF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0564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4380" y="810379"/>
            <a:ext cx="3516594" cy="3742437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766766" y="810379"/>
            <a:ext cx="3502050" cy="3742437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9C90CE-72FC-0846-A0BE-D6C9A242BF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29472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4380" y="856477"/>
            <a:ext cx="3516594" cy="468557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766767" y="856477"/>
            <a:ext cx="3516594" cy="468557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9C90CE-72FC-0846-A0BE-D6C9A242BFCE}" type="slidenum">
              <a:rPr lang="en-US" smtClean="0"/>
              <a:t>‹#›</a:t>
            </a:fld>
            <a:endParaRPr lang="en-US"/>
          </a:p>
        </p:txBody>
      </p:sp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D6367047-E6E0-4901-2B22-1B31C21272EE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134380" y="1418468"/>
            <a:ext cx="3516594" cy="316632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Content Placeholder 3">
            <a:extLst>
              <a:ext uri="{FF2B5EF4-FFF2-40B4-BE49-F238E27FC236}">
                <a16:creationId xmlns:a16="http://schemas.microsoft.com/office/drawing/2014/main" id="{6366168C-9FA6-82A0-F06B-75A79C14900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766766" y="1418468"/>
            <a:ext cx="3502050" cy="316632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1A199E80-B15C-849D-D64C-857E83FF3F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4379" y="163677"/>
            <a:ext cx="7134437" cy="599366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7628072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4379" y="1972384"/>
            <a:ext cx="7134437" cy="59936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9C90CE-72FC-0846-A0BE-D6C9A242BF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68755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9C90CE-72FC-0846-A0BE-D6C9A242BF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7609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4380" y="172994"/>
            <a:ext cx="2641771" cy="1027155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6710" y="172994"/>
            <a:ext cx="4431620" cy="417242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34380" y="1200150"/>
            <a:ext cx="2641771" cy="3145273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9C90CE-72FC-0846-A0BE-D6C9A242BF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18001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34380" y="150278"/>
            <a:ext cx="7194072" cy="3553706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9C90CE-72FC-0846-A0BE-D6C9A242BFCE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2D9D62EF-2FDC-E143-BC9F-4F4632FE1E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4380" y="3763617"/>
            <a:ext cx="7194072" cy="352181"/>
          </a:xfrm>
        </p:spPr>
        <p:txBody>
          <a:bodyPr anchor="b">
            <a:noAutofit/>
          </a:bodyPr>
          <a:lstStyle>
            <a:lvl1pPr>
              <a:defRPr sz="1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AFA03DC3-6799-7D43-BEF1-C0BC01D7C02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34380" y="4128223"/>
            <a:ext cx="7194072" cy="273844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3762715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9C90CE-72FC-0846-A0BE-D6C9A242BF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61578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4379" y="163677"/>
            <a:ext cx="7134437" cy="59936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4380" y="1073425"/>
            <a:ext cx="8863846" cy="351775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50474" y="4719379"/>
            <a:ext cx="4539631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603751" y="4719379"/>
            <a:ext cx="324788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9C90CE-72FC-0846-A0BE-D6C9A242BF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11469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b="1" kern="1200">
          <a:solidFill>
            <a:srgbClr val="252B69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Clr>
          <a:srgbClr val="EF426E"/>
        </a:buClr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Clr>
          <a:srgbClr val="EF426E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Clr>
          <a:srgbClr val="EF426E"/>
        </a:buClr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Clr>
          <a:srgbClr val="EF426E"/>
        </a:buClr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Clr>
          <a:srgbClr val="EF426E"/>
        </a:buClr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0C6C91D4-B7A4-12FB-2E1C-E1B97C6F6036}"/>
              </a:ext>
            </a:extLst>
          </p:cNvPr>
          <p:cNvSpPr txBox="1"/>
          <p:nvPr/>
        </p:nvSpPr>
        <p:spPr>
          <a:xfrm>
            <a:off x="4023611" y="888154"/>
            <a:ext cx="3445099" cy="5909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</a:pPr>
            <a:r>
              <a:rPr lang="en-US" sz="2000" b="1" dirty="0">
                <a:solidFill>
                  <a:srgbClr val="2A74BC"/>
                </a:solidFill>
              </a:rPr>
              <a:t>INSERT TITLE HERE. IT CAN RUN OVER MULTIPLE LINES.</a:t>
            </a:r>
          </a:p>
        </p:txBody>
      </p:sp>
    </p:spTree>
    <p:extLst>
      <p:ext uri="{BB962C8B-B14F-4D97-AF65-F5344CB8AC3E}">
        <p14:creationId xmlns:p14="http://schemas.microsoft.com/office/powerpoint/2010/main" val="32970734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8F6D31-594E-324D-AB7A-88DF88947B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E0C7D92-3FD9-8747-86B7-1E53DA3A7E0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411214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5B846DA9B026F47BC126C9C0F736397" ma:contentTypeVersion="22" ma:contentTypeDescription="Create a new document." ma:contentTypeScope="" ma:versionID="0f2e4dc4833b85b0e4dcf48732165127">
  <xsd:schema xmlns:xsd="http://www.w3.org/2001/XMLSchema" xmlns:xs="http://www.w3.org/2001/XMLSchema" xmlns:p="http://schemas.microsoft.com/office/2006/metadata/properties" xmlns:ns1="http://schemas.microsoft.com/sharepoint/v3" xmlns:ns2="f41fa17a-99c4-4c5f-bcb4-a52bd907e64f" xmlns:ns3="eb3f7de7-c935-4ca6-a12c-1f73773710ec" targetNamespace="http://schemas.microsoft.com/office/2006/metadata/properties" ma:root="true" ma:fieldsID="9d02df8429b63164f71ef0f48df28581" ns1:_="" ns2:_="" ns3:_="">
    <xsd:import namespace="http://schemas.microsoft.com/sharepoint/v3"/>
    <xsd:import namespace="f41fa17a-99c4-4c5f-bcb4-a52bd907e64f"/>
    <xsd:import namespace="eb3f7de7-c935-4ca6-a12c-1f73773710ec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DateTaken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ServiceGenerationTime" minOccurs="0"/>
                <xsd:element ref="ns2:MediaServiceEventHashCode" minOccurs="0"/>
                <xsd:element ref="ns1:_ip_UnifiedCompliancePolicyProperties" minOccurs="0"/>
                <xsd:element ref="ns1:_ip_UnifiedCompliancePolicyUIAction" minOccurs="0"/>
                <xsd:element ref="ns2:MediaServiceAutoKeyPoints" minOccurs="0"/>
                <xsd:element ref="ns2:MediaServiceKeyPoints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  <xsd:element ref="ns2:Image" minOccurs="0"/>
                <xsd:element ref="ns2:Numbe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18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19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41fa17a-99c4-4c5f-bcb4-a52bd907e64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3" nillable="true" ma:displayName="Location" ma:internalName="MediaServiceLocation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2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2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4" nillable="true" ma:taxonomy="true" ma:internalName="lcf76f155ced4ddcb4097134ff3c332f" ma:taxonomyFieldName="MediaServiceImageTags" ma:displayName="Image Tags" ma:readOnly="false" ma:fieldId="{5cf76f15-5ced-4ddc-b409-7134ff3c332f}" ma:taxonomyMulti="true" ma:sspId="720c72ca-3d5e-4053-bfc4-d5117e56c934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6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7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Image" ma:index="28" nillable="true" ma:displayName="Image" ma:format="Thumbnail" ma:internalName="Image">
      <xsd:simpleType>
        <xsd:restriction base="dms:Unknown"/>
      </xsd:simpleType>
    </xsd:element>
    <xsd:element name="Number" ma:index="29" nillable="true" ma:displayName="Number" ma:format="Dropdown" ma:internalName="Number" ma:percentage="FALSE">
      <xsd:simpleType>
        <xsd:restriction base="dms:Number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b3f7de7-c935-4ca6-a12c-1f73773710ec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5" nillable="true" ma:displayName="Taxonomy Catch All Column" ma:hidden="true" ma:list="{7eb20398-0988-4e55-b57f-05d62d7b8281}" ma:internalName="TaxCatchAll" ma:showField="CatchAllData" ma:web="eb3f7de7-c935-4ca6-a12c-1f73773710e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Image xmlns="f41fa17a-99c4-4c5f-bcb4-a52bd907e64f" xsi:nil="true"/>
    <Number xmlns="f41fa17a-99c4-4c5f-bcb4-a52bd907e64f" xsi:nil="true"/>
    <TaxCatchAll xmlns="eb3f7de7-c935-4ca6-a12c-1f73773710ec" xsi:nil="true"/>
    <_ip_UnifiedCompliancePolicyProperties xmlns="http://schemas.microsoft.com/sharepoint/v3" xsi:nil="true"/>
    <lcf76f155ced4ddcb4097134ff3c332f xmlns="f41fa17a-99c4-4c5f-bcb4-a52bd907e64f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9526EF02-6696-4E10-81B5-446D1ABA9D04}"/>
</file>

<file path=customXml/itemProps2.xml><?xml version="1.0" encoding="utf-8"?>
<ds:datastoreItem xmlns:ds="http://schemas.openxmlformats.org/officeDocument/2006/customXml" ds:itemID="{1E969A36-DE4E-4134-8AFA-228D32927F41}"/>
</file>

<file path=customXml/itemProps3.xml><?xml version="1.0" encoding="utf-8"?>
<ds:datastoreItem xmlns:ds="http://schemas.openxmlformats.org/officeDocument/2006/customXml" ds:itemID="{50A868F2-FACA-4DEF-9555-B39A5FE20EA7}"/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27</TotalTime>
  <Words>11</Words>
  <Application>Microsoft Macintosh PowerPoint</Application>
  <PresentationFormat>On-screen Show (16:9)</PresentationFormat>
  <Paragraphs>1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6" baseType="lpstr">
      <vt:lpstr>Arial</vt:lpstr>
      <vt:lpstr>Calibri</vt:lpstr>
      <vt:lpstr>Calibri Light</vt:lpstr>
      <vt:lpstr>Office Theme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Daniel Schroeder</dc:creator>
  <cp:lastModifiedBy>Lloyd Schroeder</cp:lastModifiedBy>
  <cp:revision>24</cp:revision>
  <dcterms:created xsi:type="dcterms:W3CDTF">2019-02-13T08:22:50Z</dcterms:created>
  <dcterms:modified xsi:type="dcterms:W3CDTF">2024-08-05T11:05:16Z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0x01010085B846DA9B026F47BC126C9C0F736397</vt:lpwstr>
  </property>
</Properties>
</file>