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handoutMasterIdLst>
    <p:handoutMasterId r:id="rId4"/>
  </p:handout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26E"/>
    <a:srgbClr val="D83B62"/>
    <a:srgbClr val="252B69"/>
    <a:srgbClr val="2A74BC"/>
    <a:srgbClr val="26348B"/>
    <a:srgbClr val="2D9EE4"/>
    <a:srgbClr val="F7941D"/>
    <a:srgbClr val="BD1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01"/>
    <p:restoredTop sz="94795"/>
  </p:normalViewPr>
  <p:slideViewPr>
    <p:cSldViewPr snapToGrid="0" snapToObjects="1">
      <p:cViewPr varScale="1">
        <p:scale>
          <a:sx n="155" d="100"/>
          <a:sy n="155" d="100"/>
        </p:scale>
        <p:origin x="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9" d="100"/>
          <a:sy n="109" d="100"/>
        </p:scale>
        <p:origin x="317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FE5D3E-A7E0-9A42-AADD-98336FAE2B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11BE95-7D29-8549-B204-7B854BCAF1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DCB13-F7D5-B348-A9B8-1EAB3CE5A35B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328BBF-600A-624C-A7B3-546765368D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7FB86-D056-C344-9122-A9B8DF62C7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6E44F-0E5C-DE44-B9BB-6913A626D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27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79" y="1225013"/>
            <a:ext cx="8861339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79" y="3084769"/>
            <a:ext cx="8861339" cy="890169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19188A-EC5E-3C44-B1C6-FF48E89A88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6039" y="4719379"/>
            <a:ext cx="45396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7691201-DE25-444E-A8DB-C83CB4BAF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9316" y="4719379"/>
            <a:ext cx="3247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6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65604" y="142040"/>
            <a:ext cx="1401081" cy="42033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380" y="142041"/>
            <a:ext cx="5831600" cy="420338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380" y="810379"/>
            <a:ext cx="3516594" cy="37424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66766" y="810379"/>
            <a:ext cx="3502050" cy="37424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47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380" y="856477"/>
            <a:ext cx="3516594" cy="46855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66767" y="856477"/>
            <a:ext cx="3516594" cy="46855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6367047-E6E0-4901-2B22-1B31C21272E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4380" y="1418468"/>
            <a:ext cx="3516594" cy="31663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366168C-9FA6-82A0-F06B-75A79C149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66766" y="1418468"/>
            <a:ext cx="3502050" cy="31663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A199E80-B15C-849D-D64C-857E83FF3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79" y="163677"/>
            <a:ext cx="7134437" cy="59936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2807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79" y="1972384"/>
            <a:ext cx="7134437" cy="5993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7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80" y="172994"/>
            <a:ext cx="2641771" cy="10271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710" y="172994"/>
            <a:ext cx="4431620" cy="417242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380" y="1200150"/>
            <a:ext cx="2641771" cy="314527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00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4380" y="150278"/>
            <a:ext cx="7194072" cy="355370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D62EF-2FDC-E143-BC9F-4F4632FE1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80" y="3763617"/>
            <a:ext cx="7194072" cy="352181"/>
          </a:xfrm>
        </p:spPr>
        <p:txBody>
          <a:bodyPr anchor="b">
            <a:no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FA03DC3-6799-7D43-BEF1-C0BC01D7C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4380" y="4128223"/>
            <a:ext cx="7194072" cy="27384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6271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5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379" y="163677"/>
            <a:ext cx="7134437" cy="599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380" y="1073425"/>
            <a:ext cx="8863846" cy="3517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50474" y="4719379"/>
            <a:ext cx="45396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3751" y="4719379"/>
            <a:ext cx="3247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4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252B69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EF426E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F426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F426E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F426E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F426E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6C91D4-B7A4-12FB-2E1C-E1B97C6F6036}"/>
              </a:ext>
            </a:extLst>
          </p:cNvPr>
          <p:cNvSpPr txBox="1"/>
          <p:nvPr/>
        </p:nvSpPr>
        <p:spPr>
          <a:xfrm>
            <a:off x="3652908" y="3178272"/>
            <a:ext cx="344509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EF426E"/>
                </a:solidFill>
              </a:rPr>
              <a:t>INSERT TITLE HERE. IT CAN RUN OVER MULTIPLE LINES.</a:t>
            </a:r>
          </a:p>
        </p:txBody>
      </p:sp>
    </p:spTree>
    <p:extLst>
      <p:ext uri="{BB962C8B-B14F-4D97-AF65-F5344CB8AC3E}">
        <p14:creationId xmlns:p14="http://schemas.microsoft.com/office/powerpoint/2010/main" val="3297073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F6D31-594E-324D-AB7A-88DF88947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C7D92-3FD9-8747-86B7-1E53DA3A7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112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11</Words>
  <Application>Microsoft Macintosh PowerPoint</Application>
  <PresentationFormat>On-screen Show (16:9)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Lloyd Schroeder</cp:lastModifiedBy>
  <cp:revision>26</cp:revision>
  <dcterms:created xsi:type="dcterms:W3CDTF">2019-02-13T08:22:50Z</dcterms:created>
  <dcterms:modified xsi:type="dcterms:W3CDTF">2024-12-12T09:47:51Z</dcterms:modified>
</cp:coreProperties>
</file>