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8"/>
  </p:handout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26E"/>
    <a:srgbClr val="D83B62"/>
    <a:srgbClr val="252B69"/>
    <a:srgbClr val="2A74BC"/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/>
    <p:restoredTop sz="94795"/>
  </p:normalViewPr>
  <p:slideViewPr>
    <p:cSldViewPr snapToGrid="0" snapToObjects="1">
      <p:cViewPr varScale="1">
        <p:scale>
          <a:sx n="138" d="100"/>
          <a:sy n="138" d="100"/>
        </p:scale>
        <p:origin x="13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5604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831600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79"/>
            <a:ext cx="3516594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79"/>
            <a:ext cx="3502050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972384"/>
            <a:ext cx="7134437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5"/>
            <a:ext cx="8863846" cy="351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52B6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F426E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3652908" y="3178272"/>
            <a:ext cx="34450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EF426E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6EF5C54B-5EDC-09B4-1153-D8A5C92B0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045246"/>
              </p:ext>
            </p:extLst>
          </p:nvPr>
        </p:nvGraphicFramePr>
        <p:xfrm>
          <a:off x="330056" y="174913"/>
          <a:ext cx="2942664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74">
                  <a:extLst>
                    <a:ext uri="{9D8B030D-6E8A-4147-A177-3AD203B41FA5}">
                      <a16:colId xmlns:a16="http://schemas.microsoft.com/office/drawing/2014/main" val="1105772341"/>
                    </a:ext>
                  </a:extLst>
                </a:gridCol>
                <a:gridCol w="2668290">
                  <a:extLst>
                    <a:ext uri="{9D8B030D-6E8A-4147-A177-3AD203B41FA5}">
                      <a16:colId xmlns:a16="http://schemas.microsoft.com/office/drawing/2014/main" val="2001987926"/>
                    </a:ext>
                  </a:extLst>
                </a:gridCol>
              </a:tblGrid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65431"/>
                  </a:ext>
                </a:extLst>
              </a:tr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71682"/>
                  </a:ext>
                </a:extLst>
              </a:tr>
            </a:tbl>
          </a:graphicData>
        </a:graphic>
      </p:graphicFrame>
      <p:pic>
        <p:nvPicPr>
          <p:cNvPr id="5" name="table">
            <a:extLst>
              <a:ext uri="{FF2B5EF4-FFF2-40B4-BE49-F238E27FC236}">
                <a16:creationId xmlns:a16="http://schemas.microsoft.com/office/drawing/2014/main" id="{C1F5BD90-4252-9D38-31C8-781FFC23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6" y="1323085"/>
            <a:ext cx="6561088" cy="24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D645-085D-FE45-877C-F1DD205D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BB36-5721-A8C5-BB51-B4C31EEF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CF256B6E846F449BC783A5989598782" ma:contentTypeVersion="14" ma:contentTypeDescription="" ma:contentTypeScope="" ma:versionID="53a1665bce2834f60f4d5cae6bf139bb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1759444-c88f-4fc1-8601-790a73eb9b46" targetNamespace="http://schemas.microsoft.com/office/2006/metadata/properties" ma:root="true" ma:fieldsID="6fc4f17361db47ce6cf9a6f46c24ae5e" ns1:_="" ns2:_="" ns3:_="">
    <xsd:import namespace="http://schemas.microsoft.com/sharepoint/v3"/>
    <xsd:import namespace="eb3f7de7-c935-4ca6-a12c-1f73773710ec"/>
    <xsd:import namespace="21759444-c88f-4fc1-8601-790a73eb9b46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59444-c88f-4fc1-8601-790a73eb9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derID xmlns="eb3f7de7-c935-4ca6-a12c-1f73773710ec" xsi:nil="true"/>
    <KenesDocumentTypeId xmlns="eb3f7de7-c935-4ca6-a12c-1f73773710ec" xsi:nil="true"/>
    <lcf76f155ced4ddcb4097134ff3c332f xmlns="21759444-c88f-4fc1-8601-790a73eb9b46">
      <Terms xmlns="http://schemas.microsoft.com/office/infopath/2007/PartnerControls"/>
    </lcf76f155ced4ddcb4097134ff3c332f>
    <TaxCatchAll xmlns="eb3f7de7-c935-4ca6-a12c-1f73773710ec"/>
    <_ip_UnifiedCompliancePolicyProperties xmlns="http://schemas.microsoft.com/sharepoint/v3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D3F9C735-3A25-41DC-A191-9AAB27109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069371-53BB-46E2-A173-65AAB3D01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21759444-c88f-4fc1-8601-790a73eb9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7BC6C-6370-4373-9965-F902D3126859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21759444-c88f-4fc1-8601-790a73eb9b46"/>
    <ds:schemaRef ds:uri="http://schemas.openxmlformats.org/package/2006/metadata/core-properties"/>
    <ds:schemaRef ds:uri="eb3f7de7-c935-4ca6-a12c-1f73773710e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20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Aviva Kovo</cp:lastModifiedBy>
  <cp:revision>27</cp:revision>
  <dcterms:created xsi:type="dcterms:W3CDTF">2019-02-13T08:22:50Z</dcterms:created>
  <dcterms:modified xsi:type="dcterms:W3CDTF">2025-05-19T12:23:39Z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0x01010037EA2DD516505C4D92B92F8677CFB68500ACF256B6E846F449BC783A5989598782</vt:lpwstr>
  </property>
</Properties>
</file>