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5C58B0-FA8B-BD31-8D69-BDA015000B05}" v="1" dt="2025-07-23T07:46:07.031"/>
    <p1510:client id="{DC819810-39A0-5B42-CCDF-09FD345E9DF4}" v="43" dt="2025-07-23T07:08:39.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70" d="100"/>
          <a:sy n="70" d="100"/>
        </p:scale>
        <p:origin x="116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7/23/2025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7/23/2025</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7/23/2025</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endParaRPr lang="de-DE" sz="1000">
              <a:solidFill>
                <a:schemeClr val="bg1"/>
              </a:solidFill>
              <a:ea typeface="Calibri Light" panose="020F0302020204030204"/>
              <a:cs typeface="Calibri Light" panose="020F0302020204030204"/>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3" name="Imagen 2">
            <a:extLst>
              <a:ext uri="{FF2B5EF4-FFF2-40B4-BE49-F238E27FC236}">
                <a16:creationId xmlns:a16="http://schemas.microsoft.com/office/drawing/2014/main" id="{94D53D4E-85EB-FB10-90E2-2A03595CF6B5}"/>
              </a:ext>
            </a:extLst>
          </p:cNvPr>
          <p:cNvPicPr>
            <a:picLocks noChangeAspect="1"/>
          </p:cNvPicPr>
          <p:nvPr/>
        </p:nvPicPr>
        <p:blipFill>
          <a:blip r:embed="rId4"/>
          <a:stretch>
            <a:fillRect/>
          </a:stretch>
        </p:blipFill>
        <p:spPr>
          <a:xfrm>
            <a:off x="0" y="-10056"/>
            <a:ext cx="2857502" cy="692469"/>
          </a:xfrm>
          <a:prstGeom prst="rect">
            <a:avLst/>
          </a:prstGeom>
        </p:spPr>
      </p:pic>
      <p:pic>
        <p:nvPicPr>
          <p:cNvPr id="4" name="Imagen 3" descr="Logotipo&#10;&#10;El contenido generado por IA puede ser incorrecto.">
            <a:extLst>
              <a:ext uri="{FF2B5EF4-FFF2-40B4-BE49-F238E27FC236}">
                <a16:creationId xmlns:a16="http://schemas.microsoft.com/office/drawing/2014/main" id="{9C04A334-75F6-7D2F-15A0-762DAC6D10E6}"/>
              </a:ext>
            </a:extLst>
          </p:cNvPr>
          <p:cNvPicPr>
            <a:picLocks noChangeAspect="1"/>
          </p:cNvPicPr>
          <p:nvPr/>
        </p:nvPicPr>
        <p:blipFill>
          <a:blip r:embed="rId5"/>
          <a:stretch>
            <a:fillRect/>
          </a:stretch>
        </p:blipFill>
        <p:spPr>
          <a:xfrm>
            <a:off x="10354236" y="6276443"/>
            <a:ext cx="1660153" cy="579905"/>
          </a:xfrm>
          <a:prstGeom prst="rect">
            <a:avLst/>
          </a:prstGeom>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80A3CFF6112134C86BFB56E3B174A14" ma:contentTypeVersion="19" ma:contentTypeDescription="Create a new document." ma:contentTypeScope="" ma:versionID="d5febad7fd66329806b7b29908b8cfa8">
  <xsd:schema xmlns:xsd="http://www.w3.org/2001/XMLSchema" xmlns:xs="http://www.w3.org/2001/XMLSchema" xmlns:p="http://schemas.microsoft.com/office/2006/metadata/properties" xmlns:ns1="http://schemas.microsoft.com/sharepoint/v3" xmlns:ns2="eb3f7de7-c935-4ca6-a12c-1f73773710ec" xmlns:ns3="ccd3dbb2-8216-4e17-b386-3b3b6c95fbdd" targetNamespace="http://schemas.microsoft.com/office/2006/metadata/properties" ma:root="true" ma:fieldsID="d4b0b8a7ce9c8df398b3222dbb025424" ns1:_="" ns2:_="" ns3:_="">
    <xsd:import namespace="http://schemas.microsoft.com/sharepoint/v3"/>
    <xsd:import namespace="eb3f7de7-c935-4ca6-a12c-1f73773710ec"/>
    <xsd:import namespace="ccd3dbb2-8216-4e17-b386-3b3b6c95fbdd"/>
    <xsd:element name="properties">
      <xsd:complexType>
        <xsd:sequence>
          <xsd:element name="documentManagement">
            <xsd:complexType>
              <xsd:all>
                <xsd:element ref="ns1:PublishingStartDate" minOccurs="0"/>
                <xsd:element ref="ns1:PublishingExpirationDate" minOccurs="0"/>
                <xsd:element ref="ns2:KenesDocumentTypeId"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KenesDocumentTypeId" ma:index="10" nillable="true" ma:displayName="KenesDocumentTypeId" ma:list="{5ca2ab15-5c4e-45db-95e6-5cb4dd45d1b1}" ma:internalName="KenesDocumentTypeId" ma:showField="Title" ma:web="eb3f7de7-c935-4ca6-a12c-1f73773710ec">
      <xsd:simpleType>
        <xsd:restriction base="dms:Lookup"/>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d3dbb2-8216-4e17-b386-3b3b6c95fbdd"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PublishingExpirationDate xmlns="http://schemas.microsoft.com/sharepoint/v3" xsi:nil="true"/>
    <PublishingStartDate xmlns="http://schemas.microsoft.com/sharepoint/v3" xsi:nil="true"/>
    <TaxCatchAll xmlns="eb3f7de7-c935-4ca6-a12c-1f73773710ec" xsi:nil="true"/>
    <lcf76f155ced4ddcb4097134ff3c332f xmlns="ccd3dbb2-8216-4e17-b386-3b3b6c95fb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31A05C9D-8EFD-47A7-9A33-53EC0582C9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ccd3dbb2-8216-4e17-b386-3b3b6c95fb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schemas.microsoft.com/sharepoint/v3"/>
    <ds:schemaRef ds:uri="ccd3dbb2-8216-4e17-b386-3b3b6c95fbdd"/>
  </ds:schemaRefs>
</ds:datastoreItem>
</file>

<file path=docProps/app.xml><?xml version="1.0" encoding="utf-8"?>
<Properties xmlns="http://schemas.openxmlformats.org/officeDocument/2006/extended-properties" xmlns:vt="http://schemas.openxmlformats.org/officeDocument/2006/docPropsVTypes">
  <TotalTime>0</TotalTime>
  <Words>933</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25</cp:revision>
  <dcterms:created xsi:type="dcterms:W3CDTF">2020-07-23T19:03:51Z</dcterms:created>
  <dcterms:modified xsi:type="dcterms:W3CDTF">2025-07-23T07:47:12Z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0x010100C80A3CFF6112134C86BFB56E3B174A14</vt:lpwstr>
  </property>
  <property fmtid="{D5CDD505-2E9C-101B-9397-08002B2CF9AE}" pid="3" name="MediaServiceImageTags">
    <vt:lpwstr/>
  </property>
</Properties>
</file>