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26E"/>
    <a:srgbClr val="D83B62"/>
    <a:srgbClr val="252B69"/>
    <a:srgbClr val="2A74BC"/>
    <a:srgbClr val="26348B"/>
    <a:srgbClr val="2D9EE4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/>
    <p:restoredTop sz="94795"/>
  </p:normalViewPr>
  <p:slideViewPr>
    <p:cSldViewPr snapToGrid="0" snapToObjects="1">
      <p:cViewPr varScale="1">
        <p:scale>
          <a:sx n="155" d="100"/>
          <a:sy n="155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5604" y="142040"/>
            <a:ext cx="1401081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831600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79"/>
            <a:ext cx="3516594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766" y="810379"/>
            <a:ext cx="3502050" cy="3742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6767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67047-E6E0-4901-2B22-1B31C21272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380" y="1418468"/>
            <a:ext cx="3516594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6168C-9FA6-82A0-F06B-75A79C1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6766" y="1418468"/>
            <a:ext cx="3502050" cy="3166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99E80-B15C-849D-D64C-857E83FF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" y="1972384"/>
            <a:ext cx="7134437" cy="599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43162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0" y="150278"/>
            <a:ext cx="7194072" cy="355370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763617"/>
            <a:ext cx="7194072" cy="352181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4128223"/>
            <a:ext cx="7194072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1073425"/>
            <a:ext cx="8863846" cy="351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0474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751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52B6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F426E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F426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C91D4-B7A4-12FB-2E1C-E1B97C6F6036}"/>
              </a:ext>
            </a:extLst>
          </p:cNvPr>
          <p:cNvSpPr txBox="1"/>
          <p:nvPr/>
        </p:nvSpPr>
        <p:spPr>
          <a:xfrm>
            <a:off x="3768238" y="3145321"/>
            <a:ext cx="34450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EF426E"/>
                </a:solidFill>
              </a:rPr>
              <a:t>INSERT TITLE HERE. IT CAN RUN OVER MULTIPLE LINES.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6D31-594E-324D-AB7A-88DF889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7D92-3FD9-8747-86B7-1E53DA3A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E8E3A-E746-4FDD-9A8A-D52DF0486985}"/>
</file>

<file path=customXml/itemProps2.xml><?xml version="1.0" encoding="utf-8"?>
<ds:datastoreItem xmlns:ds="http://schemas.openxmlformats.org/officeDocument/2006/customXml" ds:itemID="{D003128E-FFE6-44E2-8592-A05D1B2D79B5}"/>
</file>

<file path=customXml/itemProps3.xml><?xml version="1.0" encoding="utf-8"?>
<ds:datastoreItem xmlns:ds="http://schemas.openxmlformats.org/officeDocument/2006/customXml" ds:itemID="{F4536054-004B-45B5-8F74-4C661044B37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11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27</cp:revision>
  <dcterms:created xsi:type="dcterms:W3CDTF">2019-02-13T08:22:50Z</dcterms:created>
  <dcterms:modified xsi:type="dcterms:W3CDTF">2025-06-10T18:45:05Z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