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6"/>
  </p:notes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9804" autoAdjust="0"/>
  </p:normalViewPr>
  <p:slideViewPr>
    <p:cSldViewPr snapToGrid="0">
      <p:cViewPr varScale="1">
        <p:scale>
          <a:sx n="96" d="100"/>
          <a:sy n="96" d="100"/>
        </p:scale>
        <p:origin x="115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1F8893-0436-4922-A1C0-7DBB45EF936B}" type="datetimeFigureOut">
              <a:rPr lang="en-US" smtClean="0"/>
              <a:t>6/8/2026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F74231-51A7-471E-AC0C-B5AD9C039FFF}" type="slidenum">
              <a:rPr lang="en-US" smtClean="0"/>
              <a:t>‹#›</a:t>
            </a:fld>
            <a:endParaRPr lang="en-US"/>
          </a:p>
        </p:txBody>
      </p:sp>
    </p:spTree>
    <p:extLst>
      <p:ext uri="{BB962C8B-B14F-4D97-AF65-F5344CB8AC3E}">
        <p14:creationId xmlns:p14="http://schemas.microsoft.com/office/powerpoint/2010/main" val="382763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F74231-51A7-471E-AC0C-B5AD9C039FFF}" type="slidenum">
              <a:rPr lang="en-US" smtClean="0"/>
              <a:t>1</a:t>
            </a:fld>
            <a:endParaRPr lang="en-US"/>
          </a:p>
        </p:txBody>
      </p:sp>
    </p:spTree>
    <p:extLst>
      <p:ext uri="{BB962C8B-B14F-4D97-AF65-F5344CB8AC3E}">
        <p14:creationId xmlns:p14="http://schemas.microsoft.com/office/powerpoint/2010/main" val="2308641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075E8-FA01-4A19-8EFA-ED3CB90214D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7B5E8EA-B2AC-4D24-BDDB-A2364A966E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4C10B29-8B07-4B4E-B37A-91FCDE53BCFE}"/>
              </a:ext>
            </a:extLst>
          </p:cNvPr>
          <p:cNvSpPr>
            <a:spLocks noGrp="1"/>
          </p:cNvSpPr>
          <p:nvPr>
            <p:ph type="dt" sz="half" idx="10"/>
          </p:nvPr>
        </p:nvSpPr>
        <p:spPr/>
        <p:txBody>
          <a:bodyPr/>
          <a:lstStyle/>
          <a:p>
            <a:fld id="{316202FA-A069-4117-98CF-879DA71C73E0}" type="datetimeFigureOut">
              <a:rPr lang="en-US" smtClean="0"/>
              <a:t>6/8/2026</a:t>
            </a:fld>
            <a:endParaRPr lang="en-US"/>
          </a:p>
        </p:txBody>
      </p:sp>
      <p:sp>
        <p:nvSpPr>
          <p:cNvPr id="5" name="Footer Placeholder 4">
            <a:extLst>
              <a:ext uri="{FF2B5EF4-FFF2-40B4-BE49-F238E27FC236}">
                <a16:creationId xmlns:a16="http://schemas.microsoft.com/office/drawing/2014/main" id="{6971B218-98DA-4E1F-9D9C-D263ECEEAD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845966-D89B-40E8-B74C-949FE544F653}"/>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16727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D0622-8555-4DA6-BEF1-CE621923E5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AC1F548-BD48-4A68-9B2F-18C3A7A325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576B48-EE32-44A2-AFD4-DD25D5FFC3D4}"/>
              </a:ext>
            </a:extLst>
          </p:cNvPr>
          <p:cNvSpPr>
            <a:spLocks noGrp="1"/>
          </p:cNvSpPr>
          <p:nvPr>
            <p:ph type="dt" sz="half" idx="10"/>
          </p:nvPr>
        </p:nvSpPr>
        <p:spPr/>
        <p:txBody>
          <a:bodyPr/>
          <a:lstStyle/>
          <a:p>
            <a:fld id="{316202FA-A069-4117-98CF-879DA71C73E0}" type="datetimeFigureOut">
              <a:rPr lang="en-US" smtClean="0"/>
              <a:t>6/8/2026</a:t>
            </a:fld>
            <a:endParaRPr lang="en-US"/>
          </a:p>
        </p:txBody>
      </p:sp>
      <p:sp>
        <p:nvSpPr>
          <p:cNvPr id="5" name="Footer Placeholder 4">
            <a:extLst>
              <a:ext uri="{FF2B5EF4-FFF2-40B4-BE49-F238E27FC236}">
                <a16:creationId xmlns:a16="http://schemas.microsoft.com/office/drawing/2014/main" id="{A229C00D-B116-428B-B474-9CAB1E1256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743086-1F5D-4DC0-949D-4310E9CA89B1}"/>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311480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409BAC-560E-4DB5-8B3F-D2179A4E2D1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D119A38-48D8-4777-A39B-C30A0CFCDE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E17A44-2DD0-4E92-A4E9-26F78BA2F6C4}"/>
              </a:ext>
            </a:extLst>
          </p:cNvPr>
          <p:cNvSpPr>
            <a:spLocks noGrp="1"/>
          </p:cNvSpPr>
          <p:nvPr>
            <p:ph type="dt" sz="half" idx="10"/>
          </p:nvPr>
        </p:nvSpPr>
        <p:spPr/>
        <p:txBody>
          <a:bodyPr/>
          <a:lstStyle/>
          <a:p>
            <a:fld id="{316202FA-A069-4117-98CF-879DA71C73E0}" type="datetimeFigureOut">
              <a:rPr lang="en-US" smtClean="0"/>
              <a:t>6/8/2026</a:t>
            </a:fld>
            <a:endParaRPr lang="en-US"/>
          </a:p>
        </p:txBody>
      </p:sp>
      <p:sp>
        <p:nvSpPr>
          <p:cNvPr id="5" name="Footer Placeholder 4">
            <a:extLst>
              <a:ext uri="{FF2B5EF4-FFF2-40B4-BE49-F238E27FC236}">
                <a16:creationId xmlns:a16="http://schemas.microsoft.com/office/drawing/2014/main" id="{1C2773FD-69E0-46C8-8599-30DEA35F99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4A22DC-86E6-48AC-9D2B-EB3475A1C28A}"/>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671203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673B9-E2D6-4F0A-B95D-111F158046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0DDFB2-264E-435A-91ED-1EC7A17682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A5DC9C-3985-4A96-B974-41A8C3D65DC8}"/>
              </a:ext>
            </a:extLst>
          </p:cNvPr>
          <p:cNvSpPr>
            <a:spLocks noGrp="1"/>
          </p:cNvSpPr>
          <p:nvPr>
            <p:ph type="dt" sz="half" idx="10"/>
          </p:nvPr>
        </p:nvSpPr>
        <p:spPr/>
        <p:txBody>
          <a:bodyPr/>
          <a:lstStyle/>
          <a:p>
            <a:fld id="{316202FA-A069-4117-98CF-879DA71C73E0}" type="datetimeFigureOut">
              <a:rPr lang="en-US" smtClean="0"/>
              <a:t>6/8/2026</a:t>
            </a:fld>
            <a:endParaRPr lang="en-US"/>
          </a:p>
        </p:txBody>
      </p:sp>
      <p:sp>
        <p:nvSpPr>
          <p:cNvPr id="5" name="Footer Placeholder 4">
            <a:extLst>
              <a:ext uri="{FF2B5EF4-FFF2-40B4-BE49-F238E27FC236}">
                <a16:creationId xmlns:a16="http://schemas.microsoft.com/office/drawing/2014/main" id="{7B22921F-C16E-4164-939F-EF9BD0BDA4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61220F-6C41-41A7-A0EF-74D4912E579D}"/>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71854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3A29F-0CEB-4355-B492-DE1CD7E9A79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503AD2A-A242-430F-86E1-62FE1FB6E0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E3FA2D4-AAEF-472E-A40C-F8FC04CF5E0F}"/>
              </a:ext>
            </a:extLst>
          </p:cNvPr>
          <p:cNvSpPr>
            <a:spLocks noGrp="1"/>
          </p:cNvSpPr>
          <p:nvPr>
            <p:ph type="dt" sz="half" idx="10"/>
          </p:nvPr>
        </p:nvSpPr>
        <p:spPr/>
        <p:txBody>
          <a:bodyPr/>
          <a:lstStyle/>
          <a:p>
            <a:fld id="{316202FA-A069-4117-98CF-879DA71C73E0}" type="datetimeFigureOut">
              <a:rPr lang="en-US" smtClean="0"/>
              <a:t>6/8/2026</a:t>
            </a:fld>
            <a:endParaRPr lang="en-US"/>
          </a:p>
        </p:txBody>
      </p:sp>
      <p:sp>
        <p:nvSpPr>
          <p:cNvPr id="5" name="Footer Placeholder 4">
            <a:extLst>
              <a:ext uri="{FF2B5EF4-FFF2-40B4-BE49-F238E27FC236}">
                <a16:creationId xmlns:a16="http://schemas.microsoft.com/office/drawing/2014/main" id="{C6BA47B2-0C4E-44DF-929B-51FA912C8C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8B3656-1F39-42E5-A1D6-4AE4EE1CD845}"/>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461180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FC232-F795-44C0-AF2D-7F66567BCE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84462E9-F7C0-497C-976A-011DE17245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D250B95-61ED-45D0-B7E3-BB8AB9ABF85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EBFFA80-33A1-4DAE-900F-043FFF84474B}"/>
              </a:ext>
            </a:extLst>
          </p:cNvPr>
          <p:cNvSpPr>
            <a:spLocks noGrp="1"/>
          </p:cNvSpPr>
          <p:nvPr>
            <p:ph type="dt" sz="half" idx="10"/>
          </p:nvPr>
        </p:nvSpPr>
        <p:spPr/>
        <p:txBody>
          <a:bodyPr/>
          <a:lstStyle/>
          <a:p>
            <a:fld id="{316202FA-A069-4117-98CF-879DA71C73E0}" type="datetimeFigureOut">
              <a:rPr lang="en-US" smtClean="0"/>
              <a:t>6/8/2026</a:t>
            </a:fld>
            <a:endParaRPr lang="en-US"/>
          </a:p>
        </p:txBody>
      </p:sp>
      <p:sp>
        <p:nvSpPr>
          <p:cNvPr id="6" name="Footer Placeholder 5">
            <a:extLst>
              <a:ext uri="{FF2B5EF4-FFF2-40B4-BE49-F238E27FC236}">
                <a16:creationId xmlns:a16="http://schemas.microsoft.com/office/drawing/2014/main" id="{7766A692-A476-4DF9-A7FE-5DC9DFAB9FB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44DBB6-EE3F-497D-8AD0-3EBFC724AA1B}"/>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2942041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5212B-4AD8-4127-A4B8-1A4576C0250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60B13F6-25F0-4EDD-AAB2-00FB260346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B502851-4F12-4666-B23E-BA1528028CE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49CB7F7-E41A-40E2-8531-991D0975A1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1516DAC-9F74-4CCC-9E89-0AD79EC2762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CCE960-7B21-42C2-8CBC-400AACDC9B35}"/>
              </a:ext>
            </a:extLst>
          </p:cNvPr>
          <p:cNvSpPr>
            <a:spLocks noGrp="1"/>
          </p:cNvSpPr>
          <p:nvPr>
            <p:ph type="dt" sz="half" idx="10"/>
          </p:nvPr>
        </p:nvSpPr>
        <p:spPr/>
        <p:txBody>
          <a:bodyPr/>
          <a:lstStyle/>
          <a:p>
            <a:fld id="{316202FA-A069-4117-98CF-879DA71C73E0}" type="datetimeFigureOut">
              <a:rPr lang="en-US" smtClean="0"/>
              <a:t>6/8/2026</a:t>
            </a:fld>
            <a:endParaRPr lang="en-US"/>
          </a:p>
        </p:txBody>
      </p:sp>
      <p:sp>
        <p:nvSpPr>
          <p:cNvPr id="8" name="Footer Placeholder 7">
            <a:extLst>
              <a:ext uri="{FF2B5EF4-FFF2-40B4-BE49-F238E27FC236}">
                <a16:creationId xmlns:a16="http://schemas.microsoft.com/office/drawing/2014/main" id="{F31C2B07-8DF5-48E9-8590-6D7CEC50ABA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9F418E6-39AA-43A6-9D00-AD0D71ABF30F}"/>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588195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49DAC-7110-4A40-B4F8-985034C4BEB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11B32A0-5525-434E-847A-5CFB47A64CBA}"/>
              </a:ext>
            </a:extLst>
          </p:cNvPr>
          <p:cNvSpPr>
            <a:spLocks noGrp="1"/>
          </p:cNvSpPr>
          <p:nvPr>
            <p:ph type="dt" sz="half" idx="10"/>
          </p:nvPr>
        </p:nvSpPr>
        <p:spPr/>
        <p:txBody>
          <a:bodyPr/>
          <a:lstStyle/>
          <a:p>
            <a:fld id="{316202FA-A069-4117-98CF-879DA71C73E0}" type="datetimeFigureOut">
              <a:rPr lang="en-US" smtClean="0"/>
              <a:t>6/8/2026</a:t>
            </a:fld>
            <a:endParaRPr lang="en-US"/>
          </a:p>
        </p:txBody>
      </p:sp>
      <p:sp>
        <p:nvSpPr>
          <p:cNvPr id="4" name="Footer Placeholder 3">
            <a:extLst>
              <a:ext uri="{FF2B5EF4-FFF2-40B4-BE49-F238E27FC236}">
                <a16:creationId xmlns:a16="http://schemas.microsoft.com/office/drawing/2014/main" id="{A8163F67-F85E-4318-BF01-4162CC1E578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42ED02-14AE-414A-A99E-95DF870C87C6}"/>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3466918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F4A8B7-83C8-4E19-8AF6-887E9C080D18}"/>
              </a:ext>
            </a:extLst>
          </p:cNvPr>
          <p:cNvSpPr>
            <a:spLocks noGrp="1"/>
          </p:cNvSpPr>
          <p:nvPr>
            <p:ph type="dt" sz="half" idx="10"/>
          </p:nvPr>
        </p:nvSpPr>
        <p:spPr/>
        <p:txBody>
          <a:bodyPr/>
          <a:lstStyle/>
          <a:p>
            <a:fld id="{316202FA-A069-4117-98CF-879DA71C73E0}" type="datetimeFigureOut">
              <a:rPr lang="en-US" smtClean="0"/>
              <a:t>6/8/2026</a:t>
            </a:fld>
            <a:endParaRPr lang="en-US"/>
          </a:p>
        </p:txBody>
      </p:sp>
      <p:sp>
        <p:nvSpPr>
          <p:cNvPr id="3" name="Footer Placeholder 2">
            <a:extLst>
              <a:ext uri="{FF2B5EF4-FFF2-40B4-BE49-F238E27FC236}">
                <a16:creationId xmlns:a16="http://schemas.microsoft.com/office/drawing/2014/main" id="{1434C9AA-509D-4BF2-98D7-2A0A96BE30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9600CB4-7D52-4EC1-9A30-188E2A43BA60}"/>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2688783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9A470-A067-4515-B4BF-9E3322EE5E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E1840D0-E3DE-4C6F-89DE-0483013AE4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C3B6AE4-2BDE-4971-BE0E-16C78716CC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7188B5-EEB1-417A-9E13-8E7AF5BD1C7B}"/>
              </a:ext>
            </a:extLst>
          </p:cNvPr>
          <p:cNvSpPr>
            <a:spLocks noGrp="1"/>
          </p:cNvSpPr>
          <p:nvPr>
            <p:ph type="dt" sz="half" idx="10"/>
          </p:nvPr>
        </p:nvSpPr>
        <p:spPr/>
        <p:txBody>
          <a:bodyPr/>
          <a:lstStyle/>
          <a:p>
            <a:fld id="{316202FA-A069-4117-98CF-879DA71C73E0}" type="datetimeFigureOut">
              <a:rPr lang="en-US" smtClean="0"/>
              <a:t>6/8/2026</a:t>
            </a:fld>
            <a:endParaRPr lang="en-US"/>
          </a:p>
        </p:txBody>
      </p:sp>
      <p:sp>
        <p:nvSpPr>
          <p:cNvPr id="6" name="Footer Placeholder 5">
            <a:extLst>
              <a:ext uri="{FF2B5EF4-FFF2-40B4-BE49-F238E27FC236}">
                <a16:creationId xmlns:a16="http://schemas.microsoft.com/office/drawing/2014/main" id="{E30F7FFE-94E3-4617-B0FD-EB7766BAE9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944284-10A8-4C8F-99EB-F4E8CD9A8004}"/>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88200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D2EF9-7634-4ED5-AB98-391A429CEA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4E2F59B-070B-449D-8722-79C9DB6FA9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66F94B5-2BDF-4F64-B1D0-38A26370EF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09F7ED-35CC-499C-B06F-9B5FA2620C2B}"/>
              </a:ext>
            </a:extLst>
          </p:cNvPr>
          <p:cNvSpPr>
            <a:spLocks noGrp="1"/>
          </p:cNvSpPr>
          <p:nvPr>
            <p:ph type="dt" sz="half" idx="10"/>
          </p:nvPr>
        </p:nvSpPr>
        <p:spPr/>
        <p:txBody>
          <a:bodyPr/>
          <a:lstStyle/>
          <a:p>
            <a:fld id="{316202FA-A069-4117-98CF-879DA71C73E0}" type="datetimeFigureOut">
              <a:rPr lang="en-US" smtClean="0"/>
              <a:t>6/8/2026</a:t>
            </a:fld>
            <a:endParaRPr lang="en-US"/>
          </a:p>
        </p:txBody>
      </p:sp>
      <p:sp>
        <p:nvSpPr>
          <p:cNvPr id="6" name="Footer Placeholder 5">
            <a:extLst>
              <a:ext uri="{FF2B5EF4-FFF2-40B4-BE49-F238E27FC236}">
                <a16:creationId xmlns:a16="http://schemas.microsoft.com/office/drawing/2014/main" id="{FF07971F-E58B-44C0-A800-5EAB5A23D6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B5A22D-99D2-462B-8677-6077C97745D2}"/>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3541436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AE03B8-CD5F-47D6-90CB-E62E65CB4D6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F68D9F-5868-4739-A92C-63B8CA575E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0810BD-9FDD-4432-B805-C33FBF922C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202FA-A069-4117-98CF-879DA71C73E0}" type="datetimeFigureOut">
              <a:rPr lang="en-US" smtClean="0"/>
              <a:t>6/8/2026</a:t>
            </a:fld>
            <a:endParaRPr lang="en-US"/>
          </a:p>
        </p:txBody>
      </p:sp>
      <p:sp>
        <p:nvSpPr>
          <p:cNvPr id="5" name="Footer Placeholder 4">
            <a:extLst>
              <a:ext uri="{FF2B5EF4-FFF2-40B4-BE49-F238E27FC236}">
                <a16:creationId xmlns:a16="http://schemas.microsoft.com/office/drawing/2014/main" id="{C1EDEF04-3559-4485-97E4-439DC5F91E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B1A55DE-E1A4-4A6E-8E48-88A6EF66DA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D94D97-2396-4153-AAD3-8525D84784E0}" type="slidenum">
              <a:rPr lang="en-US" smtClean="0"/>
              <a:t>‹#›</a:t>
            </a:fld>
            <a:endParaRPr lang="en-US"/>
          </a:p>
        </p:txBody>
      </p:sp>
    </p:spTree>
    <p:extLst>
      <p:ext uri="{BB962C8B-B14F-4D97-AF65-F5344CB8AC3E}">
        <p14:creationId xmlns:p14="http://schemas.microsoft.com/office/powerpoint/2010/main" val="37974705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B368796-AA21-4365-B457-7B180C710EE2}"/>
              </a:ext>
            </a:extLst>
          </p:cNvPr>
          <p:cNvSpPr txBox="1">
            <a:spLocks/>
          </p:cNvSpPr>
          <p:nvPr/>
        </p:nvSpPr>
        <p:spPr>
          <a:xfrm>
            <a:off x="0" y="0"/>
            <a:ext cx="12192000" cy="681037"/>
          </a:xfrm>
          <a:prstGeom prst="rect">
            <a:avLst/>
          </a:prstGeom>
          <a:solidFill>
            <a:schemeClr val="accent5">
              <a:lumMod val="75000"/>
            </a:schemeClr>
          </a:solidFill>
          <a:ln w="50800">
            <a:noFill/>
          </a:ln>
        </p:spPr>
        <p:txBody>
          <a:bodyPr vert="horz" lIns="438912" tIns="219456" rIns="438912" bIns="219456" rtlCol="0" anchor="ctr">
            <a:noAutofit/>
          </a:bodyPr>
          <a:lstStyle>
            <a:lvl1pPr algn="ctr" defTabSz="4389120" rtl="0" eaLnBrk="1" latinLnBrk="0" hangingPunct="1">
              <a:lnSpc>
                <a:spcPct val="90000"/>
              </a:lnSpc>
              <a:spcBef>
                <a:spcPct val="0"/>
              </a:spcBef>
              <a:buNone/>
              <a:defRPr sz="21100" kern="1200">
                <a:solidFill>
                  <a:schemeClr val="tx1"/>
                </a:solidFill>
                <a:latin typeface="+mj-lt"/>
                <a:ea typeface="+mj-ea"/>
                <a:cs typeface="+mj-cs"/>
              </a:defRPr>
            </a:lvl1pPr>
          </a:lstStyle>
          <a:p>
            <a:r>
              <a:rPr lang="en-US" sz="1800" b="1" dirty="0">
                <a:solidFill>
                  <a:schemeClr val="bg1"/>
                </a:solidFill>
                <a:effectLst>
                  <a:outerShdw blurRad="50800" dist="50800" dir="13560000" sx="0" sy="0" algn="ctr">
                    <a:srgbClr val="000000">
                      <a:alpha val="43130"/>
                    </a:srgbClr>
                  </a:outerShdw>
                </a:effectLst>
              </a:rPr>
              <a:t>THIS COULD BE THE TITLE</a:t>
            </a:r>
            <a:br>
              <a:rPr lang="en-US" sz="1600" dirty="0">
                <a:solidFill>
                  <a:schemeClr val="bg1"/>
                </a:solidFill>
              </a:rPr>
            </a:br>
            <a:r>
              <a:rPr lang="en-US" sz="1000" dirty="0">
                <a:solidFill>
                  <a:schemeClr val="bg1"/>
                </a:solidFill>
              </a:rPr>
              <a:t>Authors, co-authors, institution, etc. could go here</a:t>
            </a:r>
            <a:endParaRPr lang="en-US" altLang="en-US" sz="900" dirty="0">
              <a:solidFill>
                <a:schemeClr val="bg1"/>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06EF4AF8-8D1A-407C-9376-F01BA64CAF6D}"/>
              </a:ext>
            </a:extLst>
          </p:cNvPr>
          <p:cNvSpPr txBox="1"/>
          <p:nvPr/>
        </p:nvSpPr>
        <p:spPr>
          <a:xfrm>
            <a:off x="177348" y="818072"/>
            <a:ext cx="2940600" cy="2292935"/>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10" name="TextBox 9">
            <a:extLst>
              <a:ext uri="{FF2B5EF4-FFF2-40B4-BE49-F238E27FC236}">
                <a16:creationId xmlns:a16="http://schemas.microsoft.com/office/drawing/2014/main" id="{804AD4BA-F47D-4894-9469-C4162D0C3F82}"/>
              </a:ext>
            </a:extLst>
          </p:cNvPr>
          <p:cNvSpPr txBox="1"/>
          <p:nvPr/>
        </p:nvSpPr>
        <p:spPr>
          <a:xfrm>
            <a:off x="3196175" y="917466"/>
            <a:ext cx="2941410" cy="754053"/>
          </a:xfrm>
          <a:prstGeom prst="rect">
            <a:avLst/>
          </a:prstGeom>
          <a:solidFill>
            <a:schemeClr val="bg1"/>
          </a:solidFill>
        </p:spPr>
        <p:txBody>
          <a:bodyPr wrap="square" rtlCol="0">
            <a:spAutoFit/>
          </a:bodyPr>
          <a:lstStyle/>
          <a:p>
            <a:pPr algn="ctr"/>
            <a:endParaRPr lang="en-US" sz="1600" b="1" dirty="0"/>
          </a:p>
          <a:p>
            <a:pPr algn="ctr"/>
            <a:r>
              <a:rPr lang="en-US" sz="1600" b="1" dirty="0"/>
              <a:t>This could be a place for images</a:t>
            </a:r>
          </a:p>
          <a:p>
            <a:endParaRPr lang="en-US" sz="1100" dirty="0"/>
          </a:p>
        </p:txBody>
      </p:sp>
      <p:sp>
        <p:nvSpPr>
          <p:cNvPr id="15" name="TextBox 14">
            <a:extLst>
              <a:ext uri="{FF2B5EF4-FFF2-40B4-BE49-F238E27FC236}">
                <a16:creationId xmlns:a16="http://schemas.microsoft.com/office/drawing/2014/main" id="{FF7DB92A-AFA7-411B-BCB4-94470CF5EE34}"/>
              </a:ext>
            </a:extLst>
          </p:cNvPr>
          <p:cNvSpPr txBox="1"/>
          <p:nvPr/>
        </p:nvSpPr>
        <p:spPr>
          <a:xfrm>
            <a:off x="3196174" y="1816944"/>
            <a:ext cx="2941411" cy="2800767"/>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a:p>
            <a:pPr algn="just"/>
            <a:endParaRPr lang="en-US" sz="1100" dirty="0"/>
          </a:p>
          <a:p>
            <a:pPr algn="just"/>
            <a:r>
              <a:rPr lang="en-US" sz="1100" dirty="0"/>
              <a:t>Text could go here. Text could go here. Text could go here. Text could go here. Text could go here. Text could go here. Text could go here. Text could go here. Text could go here.</a:t>
            </a:r>
          </a:p>
        </p:txBody>
      </p:sp>
      <p:sp>
        <p:nvSpPr>
          <p:cNvPr id="18" name="TextBox 17">
            <a:extLst>
              <a:ext uri="{FF2B5EF4-FFF2-40B4-BE49-F238E27FC236}">
                <a16:creationId xmlns:a16="http://schemas.microsoft.com/office/drawing/2014/main" id="{BBECEE13-3D23-4FAB-8146-18AE324BDF00}"/>
              </a:ext>
            </a:extLst>
          </p:cNvPr>
          <p:cNvSpPr txBox="1"/>
          <p:nvPr/>
        </p:nvSpPr>
        <p:spPr>
          <a:xfrm>
            <a:off x="177347" y="3097333"/>
            <a:ext cx="2940600" cy="2292935"/>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a:t>
            </a:r>
          </a:p>
        </p:txBody>
      </p:sp>
      <p:sp>
        <p:nvSpPr>
          <p:cNvPr id="19" name="TextBox 18">
            <a:extLst>
              <a:ext uri="{FF2B5EF4-FFF2-40B4-BE49-F238E27FC236}">
                <a16:creationId xmlns:a16="http://schemas.microsoft.com/office/drawing/2014/main" id="{6249033A-ACAC-42D3-A96E-B050DD049D3A}"/>
              </a:ext>
            </a:extLst>
          </p:cNvPr>
          <p:cNvSpPr txBox="1"/>
          <p:nvPr/>
        </p:nvSpPr>
        <p:spPr>
          <a:xfrm>
            <a:off x="3196174" y="4803023"/>
            <a:ext cx="3066691" cy="1277273"/>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20" name="Title 1">
            <a:extLst>
              <a:ext uri="{FF2B5EF4-FFF2-40B4-BE49-F238E27FC236}">
                <a16:creationId xmlns:a16="http://schemas.microsoft.com/office/drawing/2014/main" id="{CD5F5AD1-C305-4815-9B2D-DDD22D09CC1A}"/>
              </a:ext>
            </a:extLst>
          </p:cNvPr>
          <p:cNvSpPr txBox="1">
            <a:spLocks/>
          </p:cNvSpPr>
          <p:nvPr/>
        </p:nvSpPr>
        <p:spPr>
          <a:xfrm>
            <a:off x="0" y="6176963"/>
            <a:ext cx="12192000" cy="681037"/>
          </a:xfrm>
          <a:prstGeom prst="rect">
            <a:avLst/>
          </a:prstGeom>
          <a:solidFill>
            <a:schemeClr val="accent5">
              <a:lumMod val="75000"/>
            </a:schemeClr>
          </a:solidFill>
          <a:ln w="50800">
            <a:noFill/>
          </a:ln>
        </p:spPr>
        <p:txBody>
          <a:bodyPr vert="horz" lIns="438912" tIns="219456" rIns="438912" bIns="219456" rtlCol="0" anchor="ctr">
            <a:noAutofit/>
          </a:bodyPr>
          <a:lstStyle>
            <a:lvl1pPr algn="ctr" defTabSz="4389120" rtl="0" eaLnBrk="1" latinLnBrk="0" hangingPunct="1">
              <a:lnSpc>
                <a:spcPct val="90000"/>
              </a:lnSpc>
              <a:spcBef>
                <a:spcPct val="0"/>
              </a:spcBef>
              <a:buNone/>
              <a:defRPr sz="21100" kern="1200">
                <a:solidFill>
                  <a:schemeClr val="tx1"/>
                </a:solidFill>
                <a:latin typeface="+mj-lt"/>
                <a:ea typeface="+mj-ea"/>
                <a:cs typeface="+mj-cs"/>
              </a:defRPr>
            </a:lvl1pPr>
          </a:lstStyle>
          <a:p>
            <a:br>
              <a:rPr lang="en-US" sz="1600" dirty="0">
                <a:solidFill>
                  <a:schemeClr val="bg1"/>
                </a:solidFill>
              </a:rPr>
            </a:br>
            <a:r>
              <a:rPr lang="de-DE" sz="1000" dirty="0">
                <a:solidFill>
                  <a:schemeClr val="bg1"/>
                </a:solidFill>
                <a:sym typeface="Times New Roman" charset="0"/>
              </a:rPr>
              <a:t>Copyright © 2026 Author Names and Contact Details</a:t>
            </a:r>
            <a:endParaRPr lang="de-DE" sz="1000" dirty="0">
              <a:solidFill>
                <a:schemeClr val="bg1"/>
              </a:solidFill>
            </a:endParaRPr>
          </a:p>
          <a:p>
            <a:endParaRPr lang="en-US" altLang="en-US" sz="900" dirty="0">
              <a:solidFill>
                <a:schemeClr val="bg1"/>
              </a:solidFill>
              <a:latin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id="{3C99F2F0-15B4-4D54-8C57-A2FE9C565C15}"/>
              </a:ext>
            </a:extLst>
          </p:cNvPr>
          <p:cNvSpPr txBox="1"/>
          <p:nvPr/>
        </p:nvSpPr>
        <p:spPr>
          <a:xfrm>
            <a:off x="6215814" y="835888"/>
            <a:ext cx="2940600" cy="2292935"/>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a:t>
            </a:r>
          </a:p>
        </p:txBody>
      </p:sp>
      <p:sp>
        <p:nvSpPr>
          <p:cNvPr id="23" name="TextBox 22">
            <a:extLst>
              <a:ext uri="{FF2B5EF4-FFF2-40B4-BE49-F238E27FC236}">
                <a16:creationId xmlns:a16="http://schemas.microsoft.com/office/drawing/2014/main" id="{074674FE-9BDF-4EF2-9940-A573905785E5}"/>
              </a:ext>
            </a:extLst>
          </p:cNvPr>
          <p:cNvSpPr txBox="1"/>
          <p:nvPr/>
        </p:nvSpPr>
        <p:spPr>
          <a:xfrm>
            <a:off x="9234643" y="797510"/>
            <a:ext cx="2759963" cy="3647152"/>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a:t>
            </a:r>
          </a:p>
          <a:p>
            <a:pPr algn="just"/>
            <a:endParaRPr lang="en-US" sz="1100" dirty="0"/>
          </a:p>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24" name="TextBox 23">
            <a:extLst>
              <a:ext uri="{FF2B5EF4-FFF2-40B4-BE49-F238E27FC236}">
                <a16:creationId xmlns:a16="http://schemas.microsoft.com/office/drawing/2014/main" id="{A887B210-6500-4AFD-96B4-B77B2DC3FFCE}"/>
              </a:ext>
            </a:extLst>
          </p:cNvPr>
          <p:cNvSpPr txBox="1"/>
          <p:nvPr/>
        </p:nvSpPr>
        <p:spPr>
          <a:xfrm>
            <a:off x="260031" y="5115109"/>
            <a:ext cx="2857916" cy="1000274"/>
          </a:xfrm>
          <a:prstGeom prst="rect">
            <a:avLst/>
          </a:prstGeom>
          <a:solidFill>
            <a:schemeClr val="bg1"/>
          </a:solidFill>
        </p:spPr>
        <p:txBody>
          <a:bodyPr wrap="square" rtlCol="0">
            <a:spAutoFit/>
          </a:bodyPr>
          <a:lstStyle/>
          <a:p>
            <a:pPr algn="ctr"/>
            <a:endParaRPr lang="en-US" sz="1600" b="1" dirty="0"/>
          </a:p>
          <a:p>
            <a:pPr algn="ctr"/>
            <a:r>
              <a:rPr lang="en-US" sz="1600" b="1" dirty="0"/>
              <a:t>This could be a place for images</a:t>
            </a:r>
          </a:p>
          <a:p>
            <a:pPr algn="ctr"/>
            <a:endParaRPr lang="en-US" sz="1600" b="1" dirty="0"/>
          </a:p>
          <a:p>
            <a:endParaRPr lang="en-US" sz="1100" dirty="0"/>
          </a:p>
        </p:txBody>
      </p:sp>
      <p:sp>
        <p:nvSpPr>
          <p:cNvPr id="26" name="AutoShape 2">
            <a:extLst>
              <a:ext uri="{FF2B5EF4-FFF2-40B4-BE49-F238E27FC236}">
                <a16:creationId xmlns:a16="http://schemas.microsoft.com/office/drawing/2014/main" id="{0F8F4826-2F4A-464E-B512-56B7D780E10D}"/>
              </a:ext>
            </a:extLst>
          </p:cNvPr>
          <p:cNvSpPr>
            <a:spLocks/>
          </p:cNvSpPr>
          <p:nvPr/>
        </p:nvSpPr>
        <p:spPr bwMode="auto">
          <a:xfrm>
            <a:off x="272882" y="6150689"/>
            <a:ext cx="4203584" cy="73358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175"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p>
            <a:pPr algn="l">
              <a:lnSpc>
                <a:spcPct val="110000"/>
              </a:lnSpc>
              <a:defRPr/>
            </a:pPr>
            <a:r>
              <a:rPr lang="de-DE" sz="1322" b="1" dirty="0">
                <a:latin typeface="Helvetica"/>
                <a:cs typeface="Helvetica"/>
                <a:sym typeface="Times New Roman" charset="0"/>
              </a:rPr>
              <a:t>This could be a place for your sources.</a:t>
            </a:r>
            <a:endParaRPr lang="de-DE" sz="6972" dirty="0">
              <a:latin typeface="Helvetica"/>
              <a:cs typeface="Helvetica"/>
            </a:endParaRPr>
          </a:p>
        </p:txBody>
      </p:sp>
      <p:sp>
        <p:nvSpPr>
          <p:cNvPr id="27" name="AutoShape 1">
            <a:extLst>
              <a:ext uri="{FF2B5EF4-FFF2-40B4-BE49-F238E27FC236}">
                <a16:creationId xmlns:a16="http://schemas.microsoft.com/office/drawing/2014/main" id="{E87DD2D4-398F-42F3-96F9-66174D19D92F}"/>
              </a:ext>
            </a:extLst>
          </p:cNvPr>
          <p:cNvSpPr>
            <a:spLocks/>
          </p:cNvSpPr>
          <p:nvPr/>
        </p:nvSpPr>
        <p:spPr bwMode="auto">
          <a:xfrm>
            <a:off x="8911041" y="6372105"/>
            <a:ext cx="3008077" cy="29075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600" y="0"/>
                </a:lnTo>
                <a:lnTo>
                  <a:pt x="21600" y="21600"/>
                </a:lnTo>
                <a:lnTo>
                  <a:pt x="0" y="21600"/>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175"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b"/>
          <a:lstStyle/>
          <a:p>
            <a:pPr algn="r">
              <a:lnSpc>
                <a:spcPct val="110000"/>
              </a:lnSpc>
              <a:defRPr/>
            </a:pPr>
            <a:r>
              <a:rPr lang="de-DE" b="1" dirty="0">
                <a:latin typeface="Helvetica"/>
                <a:cs typeface="Helvetica"/>
                <a:sym typeface="Times New Roman" charset="0"/>
              </a:rPr>
              <a:t>here could be your Logo</a:t>
            </a:r>
            <a:endParaRPr lang="de-DE" dirty="0">
              <a:latin typeface="Helvetica"/>
              <a:cs typeface="Helvetica"/>
            </a:endParaRPr>
          </a:p>
        </p:txBody>
      </p:sp>
      <p:sp>
        <p:nvSpPr>
          <p:cNvPr id="28" name="TextBox 27">
            <a:extLst>
              <a:ext uri="{FF2B5EF4-FFF2-40B4-BE49-F238E27FC236}">
                <a16:creationId xmlns:a16="http://schemas.microsoft.com/office/drawing/2014/main" id="{699813C1-58A9-4CBD-836C-A00AF32626C4}"/>
              </a:ext>
            </a:extLst>
          </p:cNvPr>
          <p:cNvSpPr txBox="1"/>
          <p:nvPr/>
        </p:nvSpPr>
        <p:spPr>
          <a:xfrm>
            <a:off x="6215813" y="2725205"/>
            <a:ext cx="2941410" cy="1000274"/>
          </a:xfrm>
          <a:prstGeom prst="rect">
            <a:avLst/>
          </a:prstGeom>
          <a:solidFill>
            <a:schemeClr val="bg1"/>
          </a:solidFill>
        </p:spPr>
        <p:txBody>
          <a:bodyPr wrap="square" rtlCol="0">
            <a:spAutoFit/>
          </a:bodyPr>
          <a:lstStyle/>
          <a:p>
            <a:pPr algn="ctr"/>
            <a:endParaRPr lang="en-US" sz="1600" b="1" dirty="0"/>
          </a:p>
          <a:p>
            <a:pPr algn="ctr"/>
            <a:r>
              <a:rPr lang="en-US" sz="1600" b="1" dirty="0"/>
              <a:t>This could be a place for images</a:t>
            </a:r>
          </a:p>
          <a:p>
            <a:pPr algn="ctr"/>
            <a:endParaRPr lang="en-US" sz="1600" b="1" dirty="0"/>
          </a:p>
          <a:p>
            <a:endParaRPr lang="en-US" sz="1100" dirty="0"/>
          </a:p>
        </p:txBody>
      </p:sp>
      <p:sp>
        <p:nvSpPr>
          <p:cNvPr id="29" name="TextBox 28">
            <a:extLst>
              <a:ext uri="{FF2B5EF4-FFF2-40B4-BE49-F238E27FC236}">
                <a16:creationId xmlns:a16="http://schemas.microsoft.com/office/drawing/2014/main" id="{30CD8402-4F8D-4842-9100-9BFFE5BF4B04}"/>
              </a:ext>
            </a:extLst>
          </p:cNvPr>
          <p:cNvSpPr txBox="1"/>
          <p:nvPr/>
        </p:nvSpPr>
        <p:spPr>
          <a:xfrm>
            <a:off x="6238935" y="3565976"/>
            <a:ext cx="2894357" cy="938719"/>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a:t>
            </a:r>
          </a:p>
        </p:txBody>
      </p:sp>
      <p:pic>
        <p:nvPicPr>
          <p:cNvPr id="1028" name="Picture 4" descr="Growing line graph chart - Transparent PNG &amp; SVG vector file">
            <a:extLst>
              <a:ext uri="{FF2B5EF4-FFF2-40B4-BE49-F238E27FC236}">
                <a16:creationId xmlns:a16="http://schemas.microsoft.com/office/drawing/2014/main" id="{A9A54E09-28A8-42D7-B053-7717AF7ACB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40285" y="3725479"/>
            <a:ext cx="5674368" cy="3052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93307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Kenes Document" ma:contentTypeID="0x01010037EA2DD516505C4D92B92F8677CFB6850053093C7C8F97FA4FBEF02685EE0A6B5B" ma:contentTypeVersion="9" ma:contentTypeDescription="" ma:contentTypeScope="" ma:versionID="797da260e4f5a208ee1a90964f5a2a08">
  <xsd:schema xmlns:xsd="http://www.w3.org/2001/XMLSchema" xmlns:xs="http://www.w3.org/2001/XMLSchema" xmlns:p="http://schemas.microsoft.com/office/2006/metadata/properties" xmlns:ns2="eb3f7de7-c935-4ca6-a12c-1f73773710ec" xmlns:ns3="67e1fa02-51cb-47ec-9e48-77af0591dcfe" targetNamespace="http://schemas.microsoft.com/office/2006/metadata/properties" ma:root="true" ma:fieldsID="a257e078b17cae7477c91ce636996194" ns2:_="" ns3:_="">
    <xsd:import namespace="eb3f7de7-c935-4ca6-a12c-1f73773710ec"/>
    <xsd:import namespace="67e1fa02-51cb-47ec-9e48-77af0591dcfe"/>
    <xsd:element name="properties">
      <xsd:complexType>
        <xsd:sequence>
          <xsd:element name="documentManagement">
            <xsd:complexType>
              <xsd:all>
                <xsd:element ref="ns2:FolderID" minOccurs="0"/>
                <xsd:element ref="ns2:KenesDocumentTypeId" minOccurs="0"/>
                <xsd:element ref="ns2:Confidential1" minOccurs="0"/>
                <xsd:element ref="ns2:Final" minOccurs="0"/>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3f7de7-c935-4ca6-a12c-1f73773710ec" elementFormDefault="qualified">
    <xsd:import namespace="http://schemas.microsoft.com/office/2006/documentManagement/types"/>
    <xsd:import namespace="http://schemas.microsoft.com/office/infopath/2007/PartnerControls"/>
    <xsd:element name="FolderID" ma:index="2" nillable="true" ma:displayName="FolderID" ma:list="{62b5239b-3564-444d-88a9-03f6d13d411f}" ma:internalName="FolderID" ma:showField="Title" ma:web="eb3f7de7-c935-4ca6-a12c-1f73773710ec">
      <xsd:simpleType>
        <xsd:restriction base="dms:Lookup"/>
      </xsd:simpleType>
    </xsd:element>
    <xsd:element name="KenesDocumentTypeId" ma:index="3" nillable="true" ma:displayName="KenesDocumentTypeId" ma:list="{5ca2ab15-5c4e-45db-95e6-5cb4dd45d1b1}" ma:internalName="KenesDocumentTypeId" ma:showField="Title" ma:web="eb3f7de7-c935-4ca6-a12c-1f73773710ec">
      <xsd:simpleType>
        <xsd:restriction base="dms:Lookup"/>
      </xsd:simpleType>
    </xsd:element>
    <xsd:element name="Confidential1" ma:index="4" nillable="true" ma:displayName="Confidential" ma:default="0" ma:internalName="Confidential1">
      <xsd:simpleType>
        <xsd:restriction base="dms:Boolean"/>
      </xsd:simpleType>
    </xsd:element>
    <xsd:element name="Final" ma:index="5" nillable="true" ma:displayName="Final" ma:default="0" ma:internalName="Final">
      <xsd:simpleType>
        <xsd:restriction base="dms:Boolean"/>
      </xsd:simpleType>
    </xsd:element>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e1fa02-51cb-47ec-9e48-77af0591dcfe" elementFormDefault="qualified">
    <xsd:import namespace="http://schemas.microsoft.com/office/2006/documentManagement/types"/>
    <xsd:import namespace="http://schemas.microsoft.com/office/infopath/2007/PartnerControls"/>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1"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FolderID xmlns="eb3f7de7-c935-4ca6-a12c-1f73773710ec" xsi:nil="true"/>
    <KenesDocumentTypeId xmlns="eb3f7de7-c935-4ca6-a12c-1f73773710ec" xsi:nil="true"/>
    <Confidential1 xmlns="eb3f7de7-c935-4ca6-a12c-1f73773710ec">false</Confidential1>
    <Final xmlns="eb3f7de7-c935-4ca6-a12c-1f73773710ec">false</Fina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05630B2-43C8-4C5F-83D5-A1D9C4FCE4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3f7de7-c935-4ca6-a12c-1f73773710ec"/>
    <ds:schemaRef ds:uri="67e1fa02-51cb-47ec-9e48-77af0591dcf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07D7C3E-9EAD-4C45-9A4F-3BA4DB70C1FB}">
  <ds:schemaRefs>
    <ds:schemaRef ds:uri="http://purl.org/dc/dcmitype/"/>
    <ds:schemaRef ds:uri="eb3f7de7-c935-4ca6-a12c-1f73773710ec"/>
    <ds:schemaRef ds:uri="http://schemas.microsoft.com/office/2006/documentManagement/types"/>
    <ds:schemaRef ds:uri="http://purl.org/dc/elements/1.1/"/>
    <ds:schemaRef ds:uri="67e1fa02-51cb-47ec-9e48-77af0591dcfe"/>
    <ds:schemaRef ds:uri="http://schemas.microsoft.com/office/2006/metadata/properties"/>
    <ds:schemaRef ds:uri="http://purl.org/dc/term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76799F1E-259F-437F-94F1-336A477CFDD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946</Words>
  <Application>Microsoft Office PowerPoint</Application>
  <PresentationFormat>Widescreen</PresentationFormat>
  <Paragraphs>26</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Helvetica</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2020-07-23T19:03:51Z</dcterms:created>
  <dcterms:modified xsi:type="dcterms:W3CDTF">2026-06-08T10:25:56Z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0x01010037EA2DD516505C4D92B92F8677CFB6850053093C7C8F97FA4FBEF02685EE0A6B5B</vt:lpwstr>
  </property>
</Properties>
</file>