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8"/>
  </p:handout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26E"/>
    <a:srgbClr val="D83B62"/>
    <a:srgbClr val="252B69"/>
    <a:srgbClr val="2A74BC"/>
    <a:srgbClr val="26348B"/>
    <a:srgbClr val="2D9EE4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/>
    <p:restoredTop sz="94795"/>
  </p:normalViewPr>
  <p:slideViewPr>
    <p:cSldViewPr snapToGrid="0" snapToObjects="1">
      <p:cViewPr varScale="1">
        <p:scale>
          <a:sx n="138" d="100"/>
          <a:sy n="138" d="100"/>
        </p:scale>
        <p:origin x="13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225013"/>
            <a:ext cx="8861339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19188A-EC5E-3C44-B1C6-FF48E89A8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6039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91201-DE25-444E-A8DB-C83CB4BA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31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5604" y="142040"/>
            <a:ext cx="1401081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831600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80" y="810379"/>
            <a:ext cx="3516594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6766" y="810379"/>
            <a:ext cx="3502050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6767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67047-E6E0-4901-2B22-1B31C21272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380" y="1418468"/>
            <a:ext cx="3516594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6168C-9FA6-82A0-F06B-75A79C14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6766" y="1418468"/>
            <a:ext cx="3502050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199E80-B15C-849D-D64C-857E83FF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972384"/>
            <a:ext cx="7134437" cy="599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10" y="172994"/>
            <a:ext cx="4431620" cy="41724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14527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80" y="150278"/>
            <a:ext cx="7194072" cy="355370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3763617"/>
            <a:ext cx="7194072" cy="352181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4128223"/>
            <a:ext cx="7194072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1073425"/>
            <a:ext cx="8863846" cy="3517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0474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751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52B69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F426E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C91D4-B7A4-12FB-2E1C-E1B97C6F6036}"/>
              </a:ext>
            </a:extLst>
          </p:cNvPr>
          <p:cNvSpPr txBox="1"/>
          <p:nvPr/>
        </p:nvSpPr>
        <p:spPr>
          <a:xfrm>
            <a:off x="3768238" y="3145321"/>
            <a:ext cx="34450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EF426E"/>
                </a:solidFill>
              </a:rPr>
              <a:t>INSERT TITLE HERE. IT CAN RUN OVER MULTIPLE LINES.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BDA1BF7-8F4A-2ACC-EEF0-D803D38D45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55560"/>
              </p:ext>
            </p:extLst>
          </p:nvPr>
        </p:nvGraphicFramePr>
        <p:xfrm>
          <a:off x="179585" y="191847"/>
          <a:ext cx="3452740" cy="736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933">
                  <a:extLst>
                    <a:ext uri="{9D8B030D-6E8A-4147-A177-3AD203B41FA5}">
                      <a16:colId xmlns:a16="http://schemas.microsoft.com/office/drawing/2014/main" val="1105772341"/>
                    </a:ext>
                  </a:extLst>
                </a:gridCol>
                <a:gridCol w="3130807">
                  <a:extLst>
                    <a:ext uri="{9D8B030D-6E8A-4147-A177-3AD203B41FA5}">
                      <a16:colId xmlns:a16="http://schemas.microsoft.com/office/drawing/2014/main" val="2001987926"/>
                    </a:ext>
                  </a:extLst>
                </a:gridCol>
              </a:tblGrid>
              <a:tr h="368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65431"/>
                  </a:ext>
                </a:extLst>
              </a:tr>
              <a:tr h="368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71682"/>
                  </a:ext>
                </a:extLst>
              </a:tr>
            </a:tbl>
          </a:graphicData>
        </a:graphic>
      </p:graphicFrame>
      <p:pic>
        <p:nvPicPr>
          <p:cNvPr id="5" name="table">
            <a:extLst>
              <a:ext uri="{FF2B5EF4-FFF2-40B4-BE49-F238E27FC236}">
                <a16:creationId xmlns:a16="http://schemas.microsoft.com/office/drawing/2014/main" id="{27B35D57-0A21-5286-22DC-F77EFDDF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5" y="1202207"/>
            <a:ext cx="7698376" cy="29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6F20-1D9C-E715-3F06-71C1531B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E47C-014F-5852-C090-944D80C85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536054-004B-45B5-8F74-4C661044B3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2.xml><?xml version="1.0" encoding="utf-8"?>
<ds:datastoreItem xmlns:ds="http://schemas.openxmlformats.org/officeDocument/2006/customXml" ds:itemID="{D003128E-FFE6-44E2-8592-A05D1B2D7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FE8E3A-E746-4FDD-9A8A-D52DF0486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20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Aviva Kovo</cp:lastModifiedBy>
  <cp:revision>28</cp:revision>
  <dcterms:created xsi:type="dcterms:W3CDTF">2019-02-13T08:22:50Z</dcterms:created>
  <dcterms:modified xsi:type="dcterms:W3CDTF">2026-06-08T10:14:05Z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